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0" r:id="rId4"/>
    <p:sldId id="257" r:id="rId5"/>
    <p:sldId id="261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849"/>
    <a:srgbClr val="FFFFFF"/>
    <a:srgbClr val="2690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9151" autoAdjust="0"/>
  </p:normalViewPr>
  <p:slideViewPr>
    <p:cSldViewPr snapToGrid="0">
      <p:cViewPr varScale="1">
        <p:scale>
          <a:sx n="68" d="100"/>
          <a:sy n="68" d="100"/>
        </p:scale>
        <p:origin x="12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Klint" userId="077c81c9da9264d9" providerId="LiveId" clId="{E66EC201-24C5-457A-9BDE-74E8F5E77030}"/>
    <pc:docChg chg="undo custSel addSld delSld modSld sldOrd">
      <pc:chgData name="Lars Klint" userId="077c81c9da9264d9" providerId="LiveId" clId="{E66EC201-24C5-457A-9BDE-74E8F5E77030}" dt="2019-06-10T22:02:19.160" v="361" actId="20577"/>
      <pc:docMkLst>
        <pc:docMk/>
      </pc:docMkLst>
      <pc:sldChg chg="modSp">
        <pc:chgData name="Lars Klint" userId="077c81c9da9264d9" providerId="LiveId" clId="{E66EC201-24C5-457A-9BDE-74E8F5E77030}" dt="2019-06-10T09:41:36.556" v="49" actId="207"/>
        <pc:sldMkLst>
          <pc:docMk/>
          <pc:sldMk cId="3884525149" sldId="256"/>
        </pc:sldMkLst>
        <pc:spChg chg="mod">
          <ac:chgData name="Lars Klint" userId="077c81c9da9264d9" providerId="LiveId" clId="{E66EC201-24C5-457A-9BDE-74E8F5E77030}" dt="2019-06-10T09:41:36.556" v="49" actId="207"/>
          <ac:spMkLst>
            <pc:docMk/>
            <pc:sldMk cId="3884525149" sldId="256"/>
            <ac:spMk id="4" creationId="{65A3B357-ABA9-40BC-B5AF-640526D957C7}"/>
          </ac:spMkLst>
        </pc:spChg>
        <pc:spChg chg="mod">
          <ac:chgData name="Lars Klint" userId="077c81c9da9264d9" providerId="LiveId" clId="{E66EC201-24C5-457A-9BDE-74E8F5E77030}" dt="2019-06-10T08:46:09.392" v="47" actId="20577"/>
          <ac:spMkLst>
            <pc:docMk/>
            <pc:sldMk cId="3884525149" sldId="256"/>
            <ac:spMk id="5" creationId="{715F6CA1-E548-4ED3-BCB5-969BFB229FAB}"/>
          </ac:spMkLst>
        </pc:spChg>
      </pc:sldChg>
    </pc:docChg>
  </pc:docChgLst>
  <pc:docChgLst>
    <pc:chgData name="Lars Klint" userId="077c81c9da9264d9" providerId="LiveId" clId="{66B08A44-1F7C-4623-A1EF-ABEC7A76A4DC}"/>
    <pc:docChg chg="undo custSel addSld modSld">
      <pc:chgData name="Lars Klint" userId="077c81c9da9264d9" providerId="LiveId" clId="{66B08A44-1F7C-4623-A1EF-ABEC7A76A4DC}" dt="2019-06-18T11:29:36.217" v="801"/>
      <pc:docMkLst>
        <pc:docMk/>
      </pc:docMkLst>
      <pc:sldChg chg="modSp modNotesTx">
        <pc:chgData name="Lars Klint" userId="077c81c9da9264d9" providerId="LiveId" clId="{66B08A44-1F7C-4623-A1EF-ABEC7A76A4DC}" dt="2019-06-13T07:09:03.347" v="64" actId="20577"/>
        <pc:sldMkLst>
          <pc:docMk/>
          <pc:sldMk cId="3884525149" sldId="256"/>
        </pc:sldMkLst>
        <pc:spChg chg="mod">
          <ac:chgData name="Lars Klint" userId="077c81c9da9264d9" providerId="LiveId" clId="{66B08A44-1F7C-4623-A1EF-ABEC7A76A4DC}" dt="2019-06-13T07:07:10.511" v="8" actId="20577"/>
          <ac:spMkLst>
            <pc:docMk/>
            <pc:sldMk cId="3884525149" sldId="256"/>
            <ac:spMk id="4" creationId="{65A3B357-ABA9-40BC-B5AF-640526D957C7}"/>
          </ac:spMkLst>
        </pc:spChg>
        <pc:spChg chg="mod">
          <ac:chgData name="Lars Klint" userId="077c81c9da9264d9" providerId="LiveId" clId="{66B08A44-1F7C-4623-A1EF-ABEC7A76A4DC}" dt="2019-06-13T07:08:48.362" v="29" actId="20577"/>
          <ac:spMkLst>
            <pc:docMk/>
            <pc:sldMk cId="3884525149" sldId="256"/>
            <ac:spMk id="5" creationId="{715F6CA1-E548-4ED3-BCB5-969BFB229FAB}"/>
          </ac:spMkLst>
        </pc:spChg>
      </pc:sldChg>
      <pc:sldChg chg="addSp delSp modSp modAnim modNotesTx">
        <pc:chgData name="Lars Klint" userId="077c81c9da9264d9" providerId="LiveId" clId="{66B08A44-1F7C-4623-A1EF-ABEC7A76A4DC}" dt="2019-06-18T06:25:34.499" v="588"/>
        <pc:sldMkLst>
          <pc:docMk/>
          <pc:sldMk cId="3418121564" sldId="257"/>
        </pc:sldMkLst>
        <pc:spChg chg="mod">
          <ac:chgData name="Lars Klint" userId="077c81c9da9264d9" providerId="LiveId" clId="{66B08A44-1F7C-4623-A1EF-ABEC7A76A4DC}" dt="2019-06-18T06:13:53.670" v="570" actId="20577"/>
          <ac:spMkLst>
            <pc:docMk/>
            <pc:sldMk cId="3418121564" sldId="257"/>
            <ac:spMk id="2" creationId="{58C673C8-80F6-44D8-81B3-EDC25CD767A3}"/>
          </ac:spMkLst>
        </pc:spChg>
        <pc:spChg chg="del">
          <ac:chgData name="Lars Klint" userId="077c81c9da9264d9" providerId="LiveId" clId="{66B08A44-1F7C-4623-A1EF-ABEC7A76A4DC}" dt="2019-06-18T06:21:28.016" v="571" actId="478"/>
          <ac:spMkLst>
            <pc:docMk/>
            <pc:sldMk cId="3418121564" sldId="257"/>
            <ac:spMk id="3" creationId="{0A74CF08-B220-4EA5-813E-369B63992A4C}"/>
          </ac:spMkLst>
        </pc:spChg>
        <pc:spChg chg="add del mod">
          <ac:chgData name="Lars Klint" userId="077c81c9da9264d9" providerId="LiveId" clId="{66B08A44-1F7C-4623-A1EF-ABEC7A76A4DC}" dt="2019-06-18T06:24:21.327" v="579"/>
          <ac:spMkLst>
            <pc:docMk/>
            <pc:sldMk cId="3418121564" sldId="257"/>
            <ac:spMk id="4" creationId="{ED66196F-AD8A-4B73-A0E0-2F3C65447DC0}"/>
          </ac:spMkLst>
        </pc:spChg>
        <pc:spChg chg="add del">
          <ac:chgData name="Lars Klint" userId="077c81c9da9264d9" providerId="LiveId" clId="{66B08A44-1F7C-4623-A1EF-ABEC7A76A4DC}" dt="2019-06-18T06:24:26.142" v="583"/>
          <ac:spMkLst>
            <pc:docMk/>
            <pc:sldMk cId="3418121564" sldId="257"/>
            <ac:spMk id="5" creationId="{DFC7FD92-542D-4A34-AF90-38FA021EF9B2}"/>
          </ac:spMkLst>
        </pc:spChg>
        <pc:spChg chg="add mod">
          <ac:chgData name="Lars Klint" userId="077c81c9da9264d9" providerId="LiveId" clId="{66B08A44-1F7C-4623-A1EF-ABEC7A76A4DC}" dt="2019-06-18T06:24:36.340" v="586" actId="207"/>
          <ac:spMkLst>
            <pc:docMk/>
            <pc:sldMk cId="3418121564" sldId="257"/>
            <ac:spMk id="6" creationId="{9B4E80CD-3A8C-4F59-B3BF-D4BD4BFEDB49}"/>
          </ac:spMkLst>
        </pc:spChg>
        <pc:picChg chg="add mod">
          <ac:chgData name="Lars Klint" userId="077c81c9da9264d9" providerId="LiveId" clId="{66B08A44-1F7C-4623-A1EF-ABEC7A76A4DC}" dt="2019-06-18T06:23:19.562" v="575" actId="1076"/>
          <ac:picMkLst>
            <pc:docMk/>
            <pc:sldMk cId="3418121564" sldId="257"/>
            <ac:picMk id="2050" creationId="{C1E081F4-1EB2-44D8-BA78-9DC23EEC7B46}"/>
          </ac:picMkLst>
        </pc:picChg>
      </pc:sldChg>
      <pc:sldChg chg="modSp add modAnim modNotesTx">
        <pc:chgData name="Lars Klint" userId="077c81c9da9264d9" providerId="LiveId" clId="{66B08A44-1F7C-4623-A1EF-ABEC7A76A4DC}" dt="2019-06-18T11:29:36.217" v="801"/>
        <pc:sldMkLst>
          <pc:docMk/>
          <pc:sldMk cId="1063059988" sldId="258"/>
        </pc:sldMkLst>
        <pc:spChg chg="mod">
          <ac:chgData name="Lars Klint" userId="077c81c9da9264d9" providerId="LiveId" clId="{66B08A44-1F7C-4623-A1EF-ABEC7A76A4DC}" dt="2019-06-18T11:28:33.502" v="670" actId="20577"/>
          <ac:spMkLst>
            <pc:docMk/>
            <pc:sldMk cId="1063059988" sldId="258"/>
            <ac:spMk id="2" creationId="{7B33DF17-A437-41A3-807E-F6F87E8A7C2C}"/>
          </ac:spMkLst>
        </pc:spChg>
        <pc:spChg chg="mod">
          <ac:chgData name="Lars Klint" userId="077c81c9da9264d9" providerId="LiveId" clId="{66B08A44-1F7C-4623-A1EF-ABEC7A76A4DC}" dt="2019-06-18T11:29:34.069" v="800" actId="207"/>
          <ac:spMkLst>
            <pc:docMk/>
            <pc:sldMk cId="1063059988" sldId="258"/>
            <ac:spMk id="3" creationId="{796FFA30-4154-41C6-9D0C-791D548CE000}"/>
          </ac:spMkLst>
        </pc:spChg>
      </pc:sldChg>
      <pc:sldChg chg="addSp delSp modSp add modAnim modNotesTx">
        <pc:chgData name="Lars Klint" userId="077c81c9da9264d9" providerId="LiveId" clId="{66B08A44-1F7C-4623-A1EF-ABEC7A76A4DC}" dt="2019-06-18T06:06:54.167" v="209"/>
        <pc:sldMkLst>
          <pc:docMk/>
          <pc:sldMk cId="1227818808" sldId="259"/>
        </pc:sldMkLst>
        <pc:spChg chg="mod">
          <ac:chgData name="Lars Klint" userId="077c81c9da9264d9" providerId="LiveId" clId="{66B08A44-1F7C-4623-A1EF-ABEC7A76A4DC}" dt="2019-06-18T04:53:16.638" v="148" actId="20577"/>
          <ac:spMkLst>
            <pc:docMk/>
            <pc:sldMk cId="1227818808" sldId="259"/>
            <ac:spMk id="2" creationId="{4D30B009-5C54-4F47-89C4-627D4BEAF722}"/>
          </ac:spMkLst>
        </pc:spChg>
        <pc:spChg chg="del">
          <ac:chgData name="Lars Klint" userId="077c81c9da9264d9" providerId="LiveId" clId="{66B08A44-1F7C-4623-A1EF-ABEC7A76A4DC}" dt="2019-06-18T05:11:11.573" v="149" actId="478"/>
          <ac:spMkLst>
            <pc:docMk/>
            <pc:sldMk cId="1227818808" sldId="259"/>
            <ac:spMk id="3" creationId="{776FE82D-65E1-4969-9003-B091191B57AA}"/>
          </ac:spMkLst>
        </pc:spChg>
        <pc:picChg chg="add mod">
          <ac:chgData name="Lars Klint" userId="077c81c9da9264d9" providerId="LiveId" clId="{66B08A44-1F7C-4623-A1EF-ABEC7A76A4DC}" dt="2019-06-18T06:04:43.864" v="203" actId="1076"/>
          <ac:picMkLst>
            <pc:docMk/>
            <pc:sldMk cId="1227818808" sldId="259"/>
            <ac:picMk id="1026" creationId="{DA6FA588-39AB-422D-A4D9-5BE4999FEE7B}"/>
          </ac:picMkLst>
        </pc:picChg>
        <pc:picChg chg="add mod">
          <ac:chgData name="Lars Klint" userId="077c81c9da9264d9" providerId="LiveId" clId="{66B08A44-1F7C-4623-A1EF-ABEC7A76A4DC}" dt="2019-06-18T06:06:49.685" v="207" actId="1076"/>
          <ac:picMkLst>
            <pc:docMk/>
            <pc:sldMk cId="1227818808" sldId="259"/>
            <ac:picMk id="1028" creationId="{3CA916F9-3FB7-4E8E-993D-B218F4E61EBB}"/>
          </ac:picMkLst>
        </pc:picChg>
      </pc:sldChg>
      <pc:sldChg chg="addSp modSp add modAnim">
        <pc:chgData name="Lars Klint" userId="077c81c9da9264d9" providerId="LiveId" clId="{66B08A44-1F7C-4623-A1EF-ABEC7A76A4DC}" dt="2019-06-18T11:29:07.725" v="749" actId="207"/>
        <pc:sldMkLst>
          <pc:docMk/>
          <pc:sldMk cId="3556481152" sldId="260"/>
        </pc:sldMkLst>
        <pc:spChg chg="mod">
          <ac:chgData name="Lars Klint" userId="077c81c9da9264d9" providerId="LiveId" clId="{66B08A44-1F7C-4623-A1EF-ABEC7A76A4DC}" dt="2019-06-18T06:07:09.210" v="236" actId="20577"/>
          <ac:spMkLst>
            <pc:docMk/>
            <pc:sldMk cId="3556481152" sldId="260"/>
            <ac:spMk id="2" creationId="{05A91AC6-01B6-45C5-BEE1-7DDD0F0639C0}"/>
          </ac:spMkLst>
        </pc:spChg>
        <pc:spChg chg="mod">
          <ac:chgData name="Lars Klint" userId="077c81c9da9264d9" providerId="LiveId" clId="{66B08A44-1F7C-4623-A1EF-ABEC7A76A4DC}" dt="2019-06-18T11:29:07.725" v="749" actId="207"/>
          <ac:spMkLst>
            <pc:docMk/>
            <pc:sldMk cId="3556481152" sldId="260"/>
            <ac:spMk id="3" creationId="{4F4BFF98-9539-4496-8106-AC1C6EFFE480}"/>
          </ac:spMkLst>
        </pc:spChg>
        <pc:spChg chg="add mod">
          <ac:chgData name="Lars Klint" userId="077c81c9da9264d9" providerId="LiveId" clId="{66B08A44-1F7C-4623-A1EF-ABEC7A76A4DC}" dt="2019-06-18T11:29:07.725" v="749" actId="207"/>
          <ac:spMkLst>
            <pc:docMk/>
            <pc:sldMk cId="3556481152" sldId="260"/>
            <ac:spMk id="4" creationId="{6296969C-7D30-44EE-89FA-97BEF25710B1}"/>
          </ac:spMkLst>
        </pc:spChg>
      </pc:sldChg>
      <pc:sldChg chg="addSp modSp add modAnim">
        <pc:chgData name="Lars Klint" userId="077c81c9da9264d9" providerId="LiveId" clId="{66B08A44-1F7C-4623-A1EF-ABEC7A76A4DC}" dt="2019-06-18T11:28:18.550" v="654"/>
        <pc:sldMkLst>
          <pc:docMk/>
          <pc:sldMk cId="3273125869" sldId="261"/>
        </pc:sldMkLst>
        <pc:spChg chg="mod">
          <ac:chgData name="Lars Klint" userId="077c81c9da9264d9" providerId="LiveId" clId="{66B08A44-1F7C-4623-A1EF-ABEC7A76A4DC}" dt="2019-06-18T06:13:48.988" v="558" actId="20577"/>
          <ac:spMkLst>
            <pc:docMk/>
            <pc:sldMk cId="3273125869" sldId="261"/>
            <ac:spMk id="2" creationId="{AC21AD7A-F752-4CE3-A00C-715A71E8C59F}"/>
          </ac:spMkLst>
        </pc:spChg>
        <pc:spChg chg="mod">
          <ac:chgData name="Lars Klint" userId="077c81c9da9264d9" providerId="LiveId" clId="{66B08A44-1F7C-4623-A1EF-ABEC7A76A4DC}" dt="2019-06-18T11:28:10.972" v="653" actId="207"/>
          <ac:spMkLst>
            <pc:docMk/>
            <pc:sldMk cId="3273125869" sldId="261"/>
            <ac:spMk id="3" creationId="{5904B4FE-C7C2-40B8-8046-3032E17C5624}"/>
          </ac:spMkLst>
        </pc:spChg>
        <pc:picChg chg="add mod">
          <ac:chgData name="Lars Klint" userId="077c81c9da9264d9" providerId="LiveId" clId="{66B08A44-1F7C-4623-A1EF-ABEC7A76A4DC}" dt="2019-06-18T11:26:12.951" v="591" actId="1076"/>
          <ac:picMkLst>
            <pc:docMk/>
            <pc:sldMk cId="3273125869" sldId="261"/>
            <ac:picMk id="3074" creationId="{7AB31E22-8F8C-4F42-841B-2E3FA14D513F}"/>
          </ac:picMkLst>
        </pc:picChg>
      </pc:sldChg>
    </pc:docChg>
  </pc:docChgLst>
  <pc:docChgLst>
    <pc:chgData name="Lars Klint" userId="077c81c9da9264d9" providerId="LiveId" clId="{460AFB2E-E04D-4F44-80D4-42C290059831}"/>
    <pc:docChg chg="undo custSel addSld modSld">
      <pc:chgData name="Lars Klint" userId="077c81c9da9264d9" providerId="LiveId" clId="{460AFB2E-E04D-4F44-80D4-42C290059831}" dt="2019-06-12T00:03:45.019" v="515" actId="20577"/>
      <pc:docMkLst>
        <pc:docMk/>
      </pc:docMkLst>
      <pc:sldChg chg="modNotesTx">
        <pc:chgData name="Lars Klint" userId="077c81c9da9264d9" providerId="LiveId" clId="{460AFB2E-E04D-4F44-80D4-42C290059831}" dt="2019-06-11T09:21:57.810" v="75" actId="20577"/>
        <pc:sldMkLst>
          <pc:docMk/>
          <pc:sldMk cId="3884525149" sldId="256"/>
        </pc:sldMkLst>
      </pc:sldChg>
    </pc:docChg>
  </pc:docChgLst>
  <pc:docChgLst>
    <pc:chgData name="Lars Klint" userId="077c81c9da9264d9" providerId="LiveId" clId="{E5A4BEF0-6CB5-4C9A-AF69-6E990E735E45}"/>
    <pc:docChg chg="addSld delSld modSld">
      <pc:chgData name="Lars Klint" userId="077c81c9da9264d9" providerId="LiveId" clId="{E5A4BEF0-6CB5-4C9A-AF69-6E990E735E45}" dt="2019-06-12T11:52:37.242" v="32"/>
      <pc:docMkLst>
        <pc:docMk/>
      </pc:docMkLst>
      <pc:sldChg chg="modSp">
        <pc:chgData name="Lars Klint" userId="077c81c9da9264d9" providerId="LiveId" clId="{E5A4BEF0-6CB5-4C9A-AF69-6E990E735E45}" dt="2019-06-12T11:51:05.226" v="31" actId="20577"/>
        <pc:sldMkLst>
          <pc:docMk/>
          <pc:sldMk cId="3884525149" sldId="256"/>
        </pc:sldMkLst>
        <pc:spChg chg="mod">
          <ac:chgData name="Lars Klint" userId="077c81c9da9264d9" providerId="LiveId" clId="{E5A4BEF0-6CB5-4C9A-AF69-6E990E735E45}" dt="2019-06-12T11:50:59.064" v="12" actId="20577"/>
          <ac:spMkLst>
            <pc:docMk/>
            <pc:sldMk cId="3884525149" sldId="256"/>
            <ac:spMk id="4" creationId="{65A3B357-ABA9-40BC-B5AF-640526D957C7}"/>
          </ac:spMkLst>
        </pc:spChg>
        <pc:spChg chg="mod">
          <ac:chgData name="Lars Klint" userId="077c81c9da9264d9" providerId="LiveId" clId="{E5A4BEF0-6CB5-4C9A-AF69-6E990E735E45}" dt="2019-06-12T11:51:05.226" v="31" actId="20577"/>
          <ac:spMkLst>
            <pc:docMk/>
            <pc:sldMk cId="3884525149" sldId="256"/>
            <ac:spMk id="5" creationId="{715F6CA1-E548-4ED3-BCB5-969BFB229FAB}"/>
          </ac:spMkLst>
        </pc:spChg>
      </pc:sldChg>
      <pc:sldChg chg="add">
        <pc:chgData name="Lars Klint" userId="077c81c9da9264d9" providerId="LiveId" clId="{E5A4BEF0-6CB5-4C9A-AF69-6E990E735E45}" dt="2019-06-12T11:52:37.242" v="32"/>
        <pc:sldMkLst>
          <pc:docMk/>
          <pc:sldMk cId="3418121564" sldId="257"/>
        </pc:sldMkLst>
      </pc:sldChg>
    </pc:docChg>
  </pc:docChgLst>
</pc:chgInfo>
</file>

<file path=ppt/media/image1.png>
</file>

<file path=ppt/media/image2.gif>
</file>

<file path=ppt/media/image3.gif>
</file>

<file path=ppt/media/image4.g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4C239-C898-430F-9CC1-3980D4E62E5E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6EFF8-599A-459C-934C-F620364D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33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a-DK" dirty="0"/>
              <a:t>What is Security in Azure</a:t>
            </a:r>
            <a:r>
              <a:rPr lang="en-AU" dirty="0"/>
              <a:t>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59424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Public cloud has gone from insecure to most secure.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10461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TLS certificates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2943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Locking down resources. Using firewalls, NSGs.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9681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08B78-E714-490C-8B87-BF3159C3D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7F86D8-93A3-4B7E-9F95-24A574A42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48DD4-3EE3-4D43-ABE7-3A3C9B83A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648C9-3AFC-4B52-B5AB-E912B881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3C00A-5D1D-435A-BC07-004566D0D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6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21046-3357-481A-BD88-04E155380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B587E8-CF95-4029-84CB-D30A040AF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7136F-C11B-4E48-AC2E-D9B6C81E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7591A-3423-4439-A343-EF6D4AD07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8D345-3F19-46D0-98DE-A62841B20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84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AE8DC3-C74C-41DC-933D-8383CEF297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1DA2D-C016-4A1F-AD02-7446BF054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E92A3-68B5-4A96-A2A0-07BC7D829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32E78-910E-4EBF-B55C-D72D06FD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FED11-38EC-4C9F-9FF5-C6D664A0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524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01A65-F209-4E08-9B07-22843B733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368B0-3FE4-4B73-BC99-87BC9C67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D1040-8B7F-43E2-98DD-406BE7B3E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B5CE4-4069-41C3-A3E5-77157D841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ADD4A-D6BB-49C0-A811-473BE1536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5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3652-2636-40BB-A1D1-B10969DB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34246-F8BC-48B5-A3A2-C8B06A533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215F2-B05C-48AB-B53C-6700C07D0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12BCE-31A7-41BA-8598-EE227C53B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D6324-C79E-45D1-95A8-9B1255BB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7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98925-1BC6-4810-BB4D-458C9901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494BA-7B75-45D5-89B5-1CD2536C0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9CD29-EECE-4930-94AF-A0EA106CD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0DBA1-4F08-43FC-A7BD-F65E5D41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9FE6EC-C8A3-45DC-A2F6-5296F83FA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EEADA-FDFA-488E-8F9A-906C9A43E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7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F199A-02EB-444B-B4AB-4179601D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D0239-D25D-40FC-AF24-D1D1774C0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AC446-97D9-452F-8BF4-2625D6365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94165-FB78-435B-BE48-C9B7BBF52A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2F2F17-BA45-4A03-8760-8A6BE84D7A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4B2157-B719-4920-BA88-72B833CA3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5BBFB-C457-4CA0-A00F-C19A316F7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BBF675-D64D-4BFA-BED5-63B1F0BF7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4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F3CD8-7899-41C7-AE2C-DA73F7183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AFC9C7-8380-4667-9CDB-D49CB9FA3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3FEDA1-C8D2-4210-B9B2-254F2BA63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02398-08B6-4C68-B8D9-077FF69B3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42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94B628-898D-4429-99CC-8511FA5A9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66D26D-E877-4F32-908F-7ED7CADC4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33DE2-C7A5-446C-AEAB-2B8B70DCB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0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85CD-89BE-495E-8093-5634A0CAA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F1F32-D293-4F09-9F9C-A8C630F7D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A1D455-C63B-427B-B226-BF049907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545CE-1F5C-4D8E-99A2-042AFD6A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330DB-8900-4D9B-B74B-5B345411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98518-A0E1-41E3-834D-51CD27E7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46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85F4-71CB-4476-97B9-E05548445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6F537-125D-438E-9225-0603B6A699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574D4-0752-4CC6-ADCE-28FBCEEFE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B90E3-503D-4D3B-8C35-8DF3AA095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80DF2-CEED-401B-A33A-AAE4131B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DD9C-46A8-425C-917A-E92797384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74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998210-E181-40E9-86A2-4C2877BC6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CDC0C-22DB-45B7-A57F-CEEFE3C49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9A6B7-2DC1-4864-93FC-B97092099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F2FB5-9BD6-49FE-8427-B5FBDA0982B1}" type="datetimeFigureOut">
              <a:rPr lang="en-US" smtClean="0"/>
              <a:t>6/18/2019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31E1D-1977-4736-A9AE-9E53D0E327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F3D29-9E1B-4F99-8432-F2EE71094D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Image result for azure raccoon">
            <a:extLst>
              <a:ext uri="{FF2B5EF4-FFF2-40B4-BE49-F238E27FC236}">
                <a16:creationId xmlns:a16="http://schemas.microsoft.com/office/drawing/2014/main" id="{25FC8037-CCA9-4CF9-9D2F-C93886E7A4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8882" y="5618651"/>
            <a:ext cx="1229836" cy="111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49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5A3B357-ABA9-40BC-B5AF-640526D957C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AU" dirty="0">
                <a:solidFill>
                  <a:schemeClr val="bg1"/>
                </a:solidFill>
              </a:rPr>
              <a:t>Security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715F6CA1-E548-4ED3-BCB5-969BFB229FA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Fences and Encryption</a:t>
            </a:r>
          </a:p>
        </p:txBody>
      </p:sp>
    </p:spTree>
    <p:extLst>
      <p:ext uri="{BB962C8B-B14F-4D97-AF65-F5344CB8AC3E}">
        <p14:creationId xmlns:p14="http://schemas.microsoft.com/office/powerpoint/2010/main" val="3884525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0B009-5C54-4F47-89C4-627D4BEAF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Security</a:t>
            </a:r>
          </a:p>
        </p:txBody>
      </p:sp>
      <p:pic>
        <p:nvPicPr>
          <p:cNvPr id="1026" name="Picture 2" descr="nervous Ted Striker GIF">
            <a:extLst>
              <a:ext uri="{FF2B5EF4-FFF2-40B4-BE49-F238E27FC236}">
                <a16:creationId xmlns:a16="http://schemas.microsoft.com/office/drawing/2014/main" id="{DA6FA588-39AB-422D-A4D9-5BE4999FEE7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244" y="2526948"/>
            <a:ext cx="4572000" cy="2571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great job yes GIF by Originals">
            <a:extLst>
              <a:ext uri="{FF2B5EF4-FFF2-40B4-BE49-F238E27FC236}">
                <a16:creationId xmlns:a16="http://schemas.microsoft.com/office/drawing/2014/main" id="{3CA916F9-3FB7-4E8E-993D-B218F4E61EBB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23758" y="2302933"/>
            <a:ext cx="4027781" cy="30208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278188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A91AC6-01B6-45C5-BEE1-7DDD0F063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Security Areas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4BFF98-9539-4496-8106-AC1C6EFFE4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077178" cy="4351338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Security Dashboards</a:t>
            </a:r>
          </a:p>
          <a:p>
            <a:r>
              <a:rPr lang="en-US" dirty="0">
                <a:solidFill>
                  <a:schemeClr val="bg1"/>
                </a:solidFill>
              </a:rPr>
              <a:t>Internal auditing</a:t>
            </a:r>
          </a:p>
          <a:p>
            <a:r>
              <a:rPr lang="en-US" dirty="0">
                <a:solidFill>
                  <a:schemeClr val="bg1"/>
                </a:solidFill>
              </a:rPr>
              <a:t>Azure Resource Manager</a:t>
            </a:r>
          </a:p>
          <a:p>
            <a:r>
              <a:rPr lang="en-US" dirty="0">
                <a:solidFill>
                  <a:schemeClr val="bg1"/>
                </a:solidFill>
              </a:rPr>
              <a:t>Application Insights</a:t>
            </a:r>
          </a:p>
          <a:p>
            <a:r>
              <a:rPr lang="en-US" dirty="0">
                <a:solidFill>
                  <a:schemeClr val="bg1"/>
                </a:solidFill>
              </a:rPr>
              <a:t>Azure Monitor</a:t>
            </a:r>
          </a:p>
          <a:p>
            <a:r>
              <a:rPr lang="en-US" dirty="0">
                <a:solidFill>
                  <a:schemeClr val="bg1"/>
                </a:solidFill>
              </a:rPr>
              <a:t>Azure Advisor</a:t>
            </a:r>
          </a:p>
          <a:p>
            <a:r>
              <a:rPr lang="en-US" dirty="0">
                <a:solidFill>
                  <a:schemeClr val="bg1"/>
                </a:solidFill>
              </a:rPr>
              <a:t>Security Center</a:t>
            </a:r>
          </a:p>
          <a:p>
            <a:r>
              <a:rPr lang="en-US" dirty="0">
                <a:solidFill>
                  <a:schemeClr val="bg1"/>
                </a:solidFill>
              </a:rPr>
              <a:t>App Service Vulnerability Scan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296969C-7D30-44EE-89FA-97BEF25710B1}"/>
              </a:ext>
            </a:extLst>
          </p:cNvPr>
          <p:cNvSpPr txBox="1">
            <a:spLocks/>
          </p:cNvSpPr>
          <p:nvPr/>
        </p:nvSpPr>
        <p:spPr>
          <a:xfrm>
            <a:off x="6270978" y="1825625"/>
            <a:ext cx="5077178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Firewalls</a:t>
            </a:r>
          </a:p>
          <a:p>
            <a:r>
              <a:rPr lang="en-US" dirty="0">
                <a:solidFill>
                  <a:schemeClr val="bg1"/>
                </a:solidFill>
              </a:rPr>
              <a:t>Authentication</a:t>
            </a:r>
          </a:p>
          <a:p>
            <a:r>
              <a:rPr lang="en-US" dirty="0">
                <a:solidFill>
                  <a:schemeClr val="bg1"/>
                </a:solidFill>
              </a:rPr>
              <a:t>SAS</a:t>
            </a:r>
          </a:p>
          <a:p>
            <a:r>
              <a:rPr lang="en-US" dirty="0">
                <a:solidFill>
                  <a:schemeClr val="bg1"/>
                </a:solidFill>
              </a:rPr>
              <a:t>RBAC</a:t>
            </a:r>
          </a:p>
          <a:p>
            <a:r>
              <a:rPr lang="en-US" dirty="0">
                <a:solidFill>
                  <a:schemeClr val="bg1"/>
                </a:solidFill>
              </a:rPr>
              <a:t>Encryption at rest</a:t>
            </a:r>
          </a:p>
          <a:p>
            <a:r>
              <a:rPr lang="en-US" dirty="0">
                <a:solidFill>
                  <a:schemeClr val="bg1"/>
                </a:solidFill>
              </a:rPr>
              <a:t>Secure hardware</a:t>
            </a:r>
          </a:p>
          <a:p>
            <a:r>
              <a:rPr lang="en-US" dirty="0">
                <a:solidFill>
                  <a:schemeClr val="bg1"/>
                </a:solidFill>
              </a:rPr>
              <a:t>VNets</a:t>
            </a:r>
          </a:p>
          <a:p>
            <a:r>
              <a:rPr lang="en-US" dirty="0">
                <a:solidFill>
                  <a:schemeClr val="bg1"/>
                </a:solidFill>
              </a:rPr>
              <a:t>And more….</a:t>
            </a:r>
          </a:p>
        </p:txBody>
      </p:sp>
    </p:spTree>
    <p:extLst>
      <p:ext uri="{BB962C8B-B14F-4D97-AF65-F5344CB8AC3E}">
        <p14:creationId xmlns:p14="http://schemas.microsoft.com/office/powerpoint/2010/main" val="35564811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673C8-80F6-44D8-81B3-EDC25CD767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Certificates</a:t>
            </a:r>
          </a:p>
        </p:txBody>
      </p:sp>
      <p:pic>
        <p:nvPicPr>
          <p:cNvPr id="2050" name="Picture 2" descr="This Is Fine GIF">
            <a:extLst>
              <a:ext uri="{FF2B5EF4-FFF2-40B4-BE49-F238E27FC236}">
                <a16:creationId xmlns:a16="http://schemas.microsoft.com/office/drawing/2014/main" id="{C1E081F4-1EB2-44D8-BA78-9DC23EEC7B46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8512" y="1489957"/>
            <a:ext cx="6974975" cy="3878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9B4E80CD-3A8C-4F59-B3BF-D4BD4BFEDB49}"/>
              </a:ext>
            </a:extLst>
          </p:cNvPr>
          <p:cNvSpPr/>
          <p:nvPr/>
        </p:nvSpPr>
        <p:spPr>
          <a:xfrm>
            <a:off x="3487487" y="565712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https://www.troyhunt.com/heres-why-your-static-website-needs-https/</a:t>
            </a:r>
          </a:p>
        </p:txBody>
      </p:sp>
    </p:spTree>
    <p:extLst>
      <p:ext uri="{BB962C8B-B14F-4D97-AF65-F5344CB8AC3E}">
        <p14:creationId xmlns:p14="http://schemas.microsoft.com/office/powerpoint/2010/main" val="3418121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21AD7A-F752-4CE3-A00C-715A71E8C5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Key Vault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4B4FE-C7C2-40B8-8046-3032E17C5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73978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Secure key management</a:t>
            </a:r>
          </a:p>
          <a:p>
            <a:r>
              <a:rPr lang="en-US" dirty="0">
                <a:solidFill>
                  <a:schemeClr val="bg1"/>
                </a:solidFill>
              </a:rPr>
              <a:t>No direct access</a:t>
            </a:r>
          </a:p>
          <a:p>
            <a:r>
              <a:rPr lang="en-US" dirty="0">
                <a:solidFill>
                  <a:schemeClr val="bg1"/>
                </a:solidFill>
              </a:rPr>
              <a:t>Permission based</a:t>
            </a:r>
          </a:p>
          <a:p>
            <a:r>
              <a:rPr lang="en-US" dirty="0">
                <a:solidFill>
                  <a:schemeClr val="bg1"/>
                </a:solidFill>
              </a:rPr>
              <a:t>Store anything “secret”</a:t>
            </a:r>
          </a:p>
        </p:txBody>
      </p:sp>
      <p:pic>
        <p:nvPicPr>
          <p:cNvPr id="3074" name="Picture 2" descr="Related image">
            <a:extLst>
              <a:ext uri="{FF2B5EF4-FFF2-40B4-BE49-F238E27FC236}">
                <a16:creationId xmlns:a16="http://schemas.microsoft.com/office/drawing/2014/main" id="{7AB31E22-8F8C-4F42-841B-2E3FA14D5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9824" y="2098147"/>
            <a:ext cx="5715000" cy="300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73125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3DF17-A437-41A3-807E-F6F87E8A7C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Locks and more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6FFA30-4154-41C6-9D0C-791D548CE0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Use locks on resources.</a:t>
            </a:r>
          </a:p>
          <a:p>
            <a:r>
              <a:rPr lang="en-US" dirty="0">
                <a:solidFill>
                  <a:schemeClr val="bg1"/>
                </a:solidFill>
              </a:rPr>
              <a:t>Only provide access on a “white list” basis</a:t>
            </a:r>
          </a:p>
          <a:p>
            <a:r>
              <a:rPr lang="en-US" dirty="0">
                <a:solidFill>
                  <a:schemeClr val="bg1"/>
                </a:solidFill>
              </a:rPr>
              <a:t>Use firewalls</a:t>
            </a:r>
          </a:p>
          <a:p>
            <a:r>
              <a:rPr lang="en-US" dirty="0">
                <a:solidFill>
                  <a:schemeClr val="bg1"/>
                </a:solidFill>
              </a:rPr>
              <a:t>Network Security Groups</a:t>
            </a:r>
          </a:p>
          <a:p>
            <a:r>
              <a:rPr lang="en-US" dirty="0">
                <a:solidFill>
                  <a:schemeClr val="bg1"/>
                </a:solidFill>
              </a:rPr>
              <a:t>Policies</a:t>
            </a:r>
          </a:p>
        </p:txBody>
      </p:sp>
    </p:spTree>
    <p:extLst>
      <p:ext uri="{BB962C8B-B14F-4D97-AF65-F5344CB8AC3E}">
        <p14:creationId xmlns:p14="http://schemas.microsoft.com/office/powerpoint/2010/main" val="10630599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zure">
      <a:majorFont>
        <a:latin typeface="KG Lego House"/>
        <a:ea typeface=""/>
        <a:cs typeface=""/>
      </a:majorFont>
      <a:minorFont>
        <a:latin typeface="Merriweath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19422</TotalTime>
  <Words>122</Words>
  <Application>Microsoft Office PowerPoint</Application>
  <PresentationFormat>Widescreen</PresentationFormat>
  <Paragraphs>41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KG Lego House</vt:lpstr>
      <vt:lpstr>Merriweather</vt:lpstr>
      <vt:lpstr>Office Theme</vt:lpstr>
      <vt:lpstr>Security</vt:lpstr>
      <vt:lpstr>Azure Security</vt:lpstr>
      <vt:lpstr>Security Areas</vt:lpstr>
      <vt:lpstr>Certificates</vt:lpstr>
      <vt:lpstr>Azure Key Vault</vt:lpstr>
      <vt:lpstr>Locks and more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Lars Klint</dc:creator>
  <cp:lastModifiedBy>Lars Klint</cp:lastModifiedBy>
  <cp:revision>55</cp:revision>
  <dcterms:created xsi:type="dcterms:W3CDTF">2019-05-16T09:54:47Z</dcterms:created>
  <dcterms:modified xsi:type="dcterms:W3CDTF">2019-06-18T11:29:40Z</dcterms:modified>
</cp:coreProperties>
</file>

<file path=docProps/thumbnail.jpeg>
</file>